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2196E4A-0B86-4E66-8727-877D5D3A4E96}" type="datetimeFigureOut">
              <a:rPr lang="ru-RU" smtClean="0"/>
              <a:pPr/>
              <a:t>17.08.2010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9F27C96-C2B3-4B7A-83CF-DD96F6CFB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071678"/>
            <a:ext cx="8183880" cy="2286016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Развитие творческих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 способностей учащихся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  на уроках информатики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2000" dirty="0" err="1" smtClean="0"/>
              <a:t>Лобойковская</a:t>
            </a:r>
            <a:r>
              <a:rPr lang="ru-RU" sz="2000" dirty="0" smtClean="0"/>
              <a:t> средняя общеобразовательная школа</a:t>
            </a:r>
          </a:p>
          <a:p>
            <a:pPr algn="ctr">
              <a:buNone/>
            </a:pPr>
            <a:r>
              <a:rPr lang="ru-RU" sz="2000" dirty="0" smtClean="0"/>
              <a:t>учитель информатики</a:t>
            </a:r>
          </a:p>
          <a:p>
            <a:pPr algn="ctr">
              <a:buNone/>
            </a:pPr>
            <a:r>
              <a:rPr lang="ru-RU" sz="2000" dirty="0" smtClean="0"/>
              <a:t>Колесникова Светлана Федоровна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14818"/>
            <a:ext cx="8183880" cy="18202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Задачи :</a:t>
            </a:r>
          </a:p>
          <a:p>
            <a:pPr>
              <a:buFontTx/>
              <a:buChar char="-"/>
            </a:pPr>
            <a:r>
              <a:rPr lang="ru-RU" sz="2400" dirty="0" smtClean="0"/>
              <a:t>Выявить методические основания, необходимые для управления современным процессом развития творчества учащихся;</a:t>
            </a:r>
          </a:p>
          <a:p>
            <a:pPr>
              <a:buFontTx/>
              <a:buChar char="-"/>
            </a:pPr>
            <a:r>
              <a:rPr lang="ru-RU" sz="2400" dirty="0" smtClean="0"/>
              <a:t>Выявить основные компоненты творческих способностей;</a:t>
            </a:r>
          </a:p>
          <a:p>
            <a:pPr>
              <a:buFontTx/>
              <a:buChar char="-"/>
            </a:pPr>
            <a:r>
              <a:rPr lang="ru-RU" sz="2400" dirty="0" smtClean="0"/>
              <a:t>Определить условия, благоприятные для развития  их творческих способностей.</a:t>
            </a:r>
            <a:endParaRPr lang="ru-RU" sz="2400" dirty="0"/>
          </a:p>
        </p:txBody>
      </p:sp>
      <p:pic>
        <p:nvPicPr>
          <p:cNvPr id="4" name="Рисунок 3" descr="_MG_68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786190"/>
            <a:ext cx="3571900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i="1" u="sng" dirty="0" smtClean="0">
                <a:solidFill>
                  <a:srgbClr val="FF0000"/>
                </a:solidFill>
              </a:rPr>
              <a:t>Развитие –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все возможности заложенные в человеке постепенно проявляются</a:t>
            </a:r>
            <a:r>
              <a:rPr lang="ru-RU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i="1" u="sng" dirty="0" smtClean="0">
                <a:solidFill>
                  <a:srgbClr val="FF0000"/>
                </a:solidFill>
              </a:rPr>
              <a:t>Способности</a:t>
            </a:r>
            <a:r>
              <a:rPr lang="ru-RU" dirty="0" smtClean="0"/>
              <a:t>- это индивидуально-психологические особенности, отличающих одного человека от другого.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u="sng" dirty="0" smtClean="0">
                <a:solidFill>
                  <a:srgbClr val="FF0000"/>
                </a:solidFill>
              </a:rPr>
              <a:t>Творчество</a:t>
            </a:r>
            <a:r>
              <a:rPr lang="ru-RU" i="1" dirty="0" smtClean="0">
                <a:solidFill>
                  <a:srgbClr val="FF0000"/>
                </a:solidFill>
              </a:rPr>
              <a:t>-</a:t>
            </a:r>
            <a:r>
              <a:rPr lang="ru-RU" i="1" dirty="0" smtClean="0"/>
              <a:t>это создание нового для людей и для себя.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2920" y="4214818"/>
            <a:ext cx="8183880" cy="18223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i="1" u="sng" dirty="0" smtClean="0">
                <a:solidFill>
                  <a:srgbClr val="FF0000"/>
                </a:solidFill>
              </a:rPr>
              <a:t>Мастера –</a:t>
            </a:r>
          </a:p>
          <a:p>
            <a:pPr>
              <a:buNone/>
            </a:pPr>
            <a:r>
              <a:rPr lang="ru-RU" i="1" dirty="0" smtClean="0"/>
              <a:t>кто </a:t>
            </a:r>
            <a:r>
              <a:rPr lang="ru-RU" i="1" dirty="0" smtClean="0"/>
              <a:t>развивает творческие способности</a:t>
            </a:r>
          </a:p>
          <a:p>
            <a:pPr>
              <a:buNone/>
            </a:pPr>
            <a:endParaRPr lang="ru-RU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i="1" u="sng" dirty="0" smtClean="0">
                <a:solidFill>
                  <a:srgbClr val="FF0000"/>
                </a:solidFill>
              </a:rPr>
              <a:t>Мастерская-</a:t>
            </a:r>
          </a:p>
          <a:p>
            <a:pPr algn="ctr">
              <a:buNone/>
            </a:pPr>
            <a:r>
              <a:rPr lang="ru-RU" i="1" dirty="0" smtClean="0"/>
              <a:t>где создаются и хранятся </a:t>
            </a:r>
            <a:r>
              <a:rPr lang="ru-RU" i="1" dirty="0" smtClean="0"/>
              <a:t>все творческие способности.</a:t>
            </a:r>
            <a:endParaRPr lang="ru-RU" i="1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500166" y="3214686"/>
            <a:ext cx="1857388" cy="92869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5857884" y="3286124"/>
            <a:ext cx="1928826" cy="92869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1000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214686"/>
            <a:ext cx="5143536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02920" y="4357694"/>
            <a:ext cx="8183880" cy="16773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8987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Виды творческой деятельности на уроках:</a:t>
            </a:r>
          </a:p>
          <a:p>
            <a:pPr>
              <a:buNone/>
            </a:pPr>
            <a:r>
              <a:rPr lang="ru-RU" sz="2400" dirty="0" smtClean="0"/>
              <a:t>- кроссворд;</a:t>
            </a:r>
          </a:p>
          <a:p>
            <a:pPr>
              <a:buFontTx/>
              <a:buChar char="-"/>
            </a:pPr>
            <a:r>
              <a:rPr lang="ru-RU" sz="2400" dirty="0" smtClean="0"/>
              <a:t>реферат;</a:t>
            </a:r>
          </a:p>
          <a:p>
            <a:pPr>
              <a:buFontTx/>
              <a:buChar char="-"/>
            </a:pPr>
            <a:r>
              <a:rPr lang="ru-RU" sz="2400" dirty="0" smtClean="0"/>
              <a:t>заочное путешествие;</a:t>
            </a:r>
          </a:p>
          <a:p>
            <a:pPr>
              <a:buFontTx/>
              <a:buChar char="-"/>
            </a:pPr>
            <a:r>
              <a:rPr lang="ru-RU" sz="2400" dirty="0" smtClean="0"/>
              <a:t>сочинение стихотворений;</a:t>
            </a:r>
          </a:p>
          <a:p>
            <a:pPr>
              <a:buFontTx/>
              <a:buChar char="-"/>
            </a:pPr>
            <a:r>
              <a:rPr lang="ru-RU" sz="2400" dirty="0" smtClean="0"/>
              <a:t>рисунки;</a:t>
            </a:r>
          </a:p>
          <a:p>
            <a:pPr>
              <a:buFontTx/>
              <a:buChar char="-"/>
            </a:pPr>
            <a:r>
              <a:rPr lang="ru-RU" sz="2400" dirty="0" smtClean="0"/>
              <a:t>сочинения;</a:t>
            </a:r>
          </a:p>
          <a:p>
            <a:pPr>
              <a:buFontTx/>
              <a:buChar char="-"/>
            </a:pPr>
            <a:r>
              <a:rPr lang="ru-RU" sz="2400" dirty="0" smtClean="0"/>
              <a:t>презентация</a:t>
            </a:r>
            <a:endParaRPr lang="ru-RU" sz="2400" dirty="0"/>
          </a:p>
        </p:txBody>
      </p:sp>
      <p:pic>
        <p:nvPicPr>
          <p:cNvPr id="4" name="Рисунок 3" descr="P1000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3500438"/>
            <a:ext cx="5143536" cy="3357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2920" y="4714884"/>
            <a:ext cx="8183880" cy="13201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04165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Результативность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работы: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-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развитие интереса и мотивации учения;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формирование устойчивых умений и навыков работы с компьютером;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 развитие </a:t>
            </a:r>
            <a:r>
              <a:rPr lang="ru-RU" sz="3200" dirty="0" err="1" smtClean="0">
                <a:solidFill>
                  <a:schemeClr val="bg2">
                    <a:lumMod val="10000"/>
                  </a:schemeClr>
                </a:solidFill>
              </a:rPr>
              <a:t>общеучебных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 компетентностей учащихся;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 повышение качества знаний учащихся по информатике.</a:t>
            </a:r>
            <a:endParaRPr lang="ru-RU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Рисунок 6" descr="_MG_68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4357694"/>
            <a:ext cx="4714908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29132"/>
            <a:ext cx="8183880" cy="1605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« Глина, из которой ты слеплен, высохла и затвердела, и уже ничто и никто на свете не сумеет пробудить в тебе уснувшего музыканта, или поэта, или астронома, который, быть может, жил в тебе когда-то»- </a:t>
            </a:r>
          </a:p>
          <a:p>
            <a:pPr>
              <a:buNone/>
            </a:pPr>
            <a:r>
              <a:rPr lang="ru-RU" sz="2400" i="1" u="sng" dirty="0" smtClean="0">
                <a:solidFill>
                  <a:srgbClr val="FF0000"/>
                </a:solidFill>
              </a:rPr>
              <a:t>ЭТИ СЛОВА ОБРАЩЕНЫ К КАЖДОМУ УЧИТЕЛЮ.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Все, что нужно для того, чтобы учащиеся смогли проявить свои дарования- это умелое руководство со стороны взрослых</a:t>
            </a:r>
            <a:r>
              <a:rPr lang="ru-RU" sz="2400" i="1" u="sng" dirty="0" smtClean="0">
                <a:solidFill>
                  <a:srgbClr val="FF0000"/>
                </a:solidFill>
              </a:rPr>
              <a:t>.</a:t>
            </a:r>
            <a:endParaRPr lang="ru-RU" sz="2400" i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DSC009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0" y="4000504"/>
            <a:ext cx="4922858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202</TotalTime>
  <Words>212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Развитие творческих  способностей учащихся   на уроках информатики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МОУ Лобойковская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творческих   способностей на уроке</dc:title>
  <dc:creator>Школа</dc:creator>
  <cp:lastModifiedBy>Школа</cp:lastModifiedBy>
  <cp:revision>19</cp:revision>
  <dcterms:created xsi:type="dcterms:W3CDTF">2010-06-15T06:49:27Z</dcterms:created>
  <dcterms:modified xsi:type="dcterms:W3CDTF">2010-08-17T06:46:25Z</dcterms:modified>
</cp:coreProperties>
</file>